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hr-HR" dirty="0" smtClean="0"/>
              <a:t>Znanstvene radionica „Večernjeg lista” i časopisa „Radost”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Autofit/>
          </a:bodyPr>
          <a:lstStyle/>
          <a:p>
            <a:r>
              <a:rPr lang="vi-VN" sz="1800" dirty="0"/>
              <a:t>Radionice uključuju različita područja tehničke kulture i </a:t>
            </a:r>
            <a:r>
              <a:rPr lang="vi-VN" sz="1800" dirty="0" smtClean="0"/>
              <a:t>kreativno</a:t>
            </a:r>
            <a:r>
              <a:rPr lang="hr-HR" sz="1800" dirty="0" smtClean="0"/>
              <a:t> </a:t>
            </a:r>
            <a:r>
              <a:rPr lang="vi-VN" sz="1800" dirty="0" smtClean="0"/>
              <a:t>ukrašavanje </a:t>
            </a:r>
            <a:r>
              <a:rPr lang="vi-VN" sz="1800" dirty="0"/>
              <a:t>izrađenih tehničkih tvorevina (radova). </a:t>
            </a:r>
            <a:r>
              <a:rPr lang="hr-HR" sz="1800" dirty="0" smtClean="0"/>
              <a:t>              </a:t>
            </a:r>
            <a:r>
              <a:rPr lang="vi-VN" sz="1800" dirty="0" smtClean="0"/>
              <a:t>Cilj </a:t>
            </a:r>
            <a:r>
              <a:rPr lang="vi-VN" sz="1800" dirty="0"/>
              <a:t>svake radionice </a:t>
            </a:r>
            <a:r>
              <a:rPr lang="vi-VN" sz="1800" dirty="0" smtClean="0"/>
              <a:t>je</a:t>
            </a:r>
            <a:r>
              <a:rPr lang="hr-HR" sz="1800" dirty="0" smtClean="0"/>
              <a:t> </a:t>
            </a:r>
            <a:r>
              <a:rPr lang="vi-VN" sz="1800" dirty="0" smtClean="0"/>
              <a:t>da </a:t>
            </a:r>
            <a:r>
              <a:rPr lang="vi-VN" sz="1800" dirty="0"/>
              <a:t>svako dijete izradi jednostavnu tehničku tvorevinu koju će ponijeti </a:t>
            </a:r>
            <a:r>
              <a:rPr lang="vi-VN" sz="1800" dirty="0" smtClean="0"/>
              <a:t>kući</a:t>
            </a:r>
            <a:r>
              <a:rPr lang="hr-HR" sz="1800" dirty="0" smtClean="0"/>
              <a:t> </a:t>
            </a:r>
            <a:r>
              <a:rPr lang="vi-VN" sz="1800" dirty="0" smtClean="0"/>
              <a:t>čime </a:t>
            </a:r>
            <a:r>
              <a:rPr lang="vi-VN" sz="1800" dirty="0"/>
              <a:t>se popularizira tehnička kultura kao dio STEM područja. Radionice će</a:t>
            </a:r>
            <a:br>
              <a:rPr lang="vi-VN" sz="1800" dirty="0"/>
            </a:br>
            <a:r>
              <a:rPr lang="vi-VN" sz="1800" dirty="0"/>
              <a:t>voditi gospodin Bojan Floriani iz Hrvatske zajednice tehničke </a:t>
            </a:r>
            <a:r>
              <a:rPr lang="vi-VN" sz="1800" dirty="0" smtClean="0"/>
              <a:t>kulture</a:t>
            </a:r>
            <a:r>
              <a:rPr lang="hr-HR" sz="1800" dirty="0" smtClean="0"/>
              <a:t> </a:t>
            </a:r>
            <a:r>
              <a:rPr lang="vi-VN" sz="1800" dirty="0" smtClean="0"/>
              <a:t>(HZTK)</a:t>
            </a:r>
            <a:r>
              <a:rPr lang="hr-HR" sz="1800" dirty="0" smtClean="0"/>
              <a:t>.</a:t>
            </a:r>
            <a:r>
              <a:rPr lang="vi-VN" sz="1800" dirty="0" smtClean="0"/>
              <a:t>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7485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Radionica – šareni šišmiši</a:t>
            </a:r>
            <a:endParaRPr lang="hr-HR" dirty="0"/>
          </a:p>
        </p:txBody>
      </p:sp>
      <p:pic>
        <p:nvPicPr>
          <p:cNvPr id="1026" name="Picture 2" descr="C:\Users\Pavilion\Desktop\New folder (3)\IMG_20180131_143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ilion\Desktop\New folder (3)\IMG_20180131_143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Nacrtaj, izreži, zalijepi …</a:t>
            </a:r>
            <a:endParaRPr lang="hr-HR" dirty="0"/>
          </a:p>
        </p:txBody>
      </p:sp>
      <p:pic>
        <p:nvPicPr>
          <p:cNvPr id="2050" name="Picture 2" descr="C:\Users\Pavilion\Desktop\New folder (3)\IMG_20180131_143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vilion\Desktop\New folder (3)\IMG_20180131_145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vilion\Desktop\New folder (3)\IMG_20180131_145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Ubrzo je učionica bila puna šarenih šišmiša koji su uz našu pomoć, mahali krilima.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00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Radionica – svjetleći kukci</a:t>
            </a:r>
            <a:endParaRPr lang="hr-HR" dirty="0"/>
          </a:p>
        </p:txBody>
      </p:sp>
      <p:pic>
        <p:nvPicPr>
          <p:cNvPr id="4098" name="Picture 2" descr="C:\Users\Pavilion\Desktop\New folder (3)\IMG_20180131_1513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vilion\Desktop\New folder (3)\IMG_20180131_1513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Budući sa smo imali „lutke”</a:t>
            </a:r>
            <a:br>
              <a:rPr lang="hr-HR" dirty="0" smtClean="0"/>
            </a:br>
            <a:r>
              <a:rPr lang="hr-HR" dirty="0" smtClean="0"/>
              <a:t>…”možemo glumiti” – predložio je Filip.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Okupljanje glumačke skupine, izrada scenarija, podjela uloga, kratko uvježbavanje i spremni smo za izvedbu male predstave.</a:t>
            </a:r>
          </a:p>
          <a:p>
            <a:pPr marL="0" indent="0">
              <a:buNone/>
            </a:pPr>
            <a:r>
              <a:rPr lang="hr-HR" dirty="0" smtClean="0"/>
              <a:t>Sve je lako i veselo: „Kad se male ruke slože!”</a:t>
            </a:r>
            <a:endParaRPr lang="hr-HR" dirty="0"/>
          </a:p>
        </p:txBody>
      </p:sp>
      <p:pic>
        <p:nvPicPr>
          <p:cNvPr id="5122" name="Picture 2" descr="C:\Users\Pavilion\Desktop\New folder (3)\IMG_20180131_153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8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vilion\Desktop\New folder (3)\IMG_20180131_1543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vilion\Desktop\New folder (3)\IMG_20180131_154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127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tema</vt:lpstr>
      <vt:lpstr>Znanstvene radionica „Večernjeg lista” i časopisa „Radost”</vt:lpstr>
      <vt:lpstr>1. Radionica – šareni šišmiši</vt:lpstr>
      <vt:lpstr>Nacrtaj, izreži, zalijepi …</vt:lpstr>
      <vt:lpstr>PowerPoint Presentation</vt:lpstr>
      <vt:lpstr>2. Radionica – svjetleći kukci</vt:lpstr>
      <vt:lpstr>Budući sa smo imali „lutke” …”možemo glumiti” – predložio je Filip.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Znanstvene radionica „Večernjeg lista” i časopisa „Radost”</dc:title>
  <dc:creator>Pavilion</dc:creator>
  <cp:lastModifiedBy>Pavilion</cp:lastModifiedBy>
  <cp:revision>4</cp:revision>
  <dcterms:created xsi:type="dcterms:W3CDTF">2018-02-02T08:36:02Z</dcterms:created>
  <dcterms:modified xsi:type="dcterms:W3CDTF">2018-02-02T09:06:33Z</dcterms:modified>
</cp:coreProperties>
</file>