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18.2.2018.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3000">
              <a:schemeClr val="accent3">
                <a:lumMod val="75000"/>
              </a:schemeClr>
            </a:gs>
            <a:gs pos="28000">
              <a:schemeClr val="accent3"/>
            </a:gs>
            <a:gs pos="42999">
              <a:schemeClr val="accent3">
                <a:lumMod val="60000"/>
                <a:lumOff val="40000"/>
              </a:schemeClr>
            </a:gs>
            <a:gs pos="58000">
              <a:schemeClr val="accent3">
                <a:lumMod val="75000"/>
              </a:schemeClr>
            </a:gs>
            <a:gs pos="72000">
              <a:schemeClr val="accent3">
                <a:lumMod val="60000"/>
                <a:lumOff val="40000"/>
              </a:schemeClr>
            </a:gs>
            <a:gs pos="87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 ove godine obilježili smo fašnik u našoj školi.</a:t>
            </a:r>
            <a:br>
              <a:rPr lang="hr-HR" sz="3200" dirty="0" smtClean="0"/>
            </a:br>
            <a:r>
              <a:rPr lang="hr-HR" sz="3200" dirty="0" smtClean="0"/>
              <a:t>Učenici nižih razreda okupili su se u sportskoj dvorani maskirani u vesele, šarene i zanimljive maske.</a:t>
            </a:r>
            <a:br>
              <a:rPr lang="hr-HR" sz="3200" dirty="0" smtClean="0"/>
            </a:br>
            <a:r>
              <a:rPr lang="hr-HR" sz="3200" dirty="0" smtClean="0"/>
              <a:t>Pogledajte kako su se proveli </a:t>
            </a:r>
            <a:r>
              <a:rPr lang="hr-HR" sz="3200" dirty="0" err="1" smtClean="0"/>
              <a:t>cekači</a:t>
            </a:r>
            <a:r>
              <a:rPr lang="hr-HR" sz="3200" dirty="0" smtClean="0"/>
              <a:t>, a prezentacija cijelog fašnika nalazi se na web stranici škole.</a:t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err="1" smtClean="0"/>
              <a:t>13</a:t>
            </a:r>
            <a:r>
              <a:rPr lang="hr-HR" sz="3200" dirty="0" smtClean="0"/>
              <a:t>. veljače </a:t>
            </a:r>
            <a:r>
              <a:rPr lang="hr-HR" sz="3200" dirty="0" err="1" smtClean="0"/>
              <a:t>2018</a:t>
            </a:r>
            <a:r>
              <a:rPr lang="hr-HR" sz="3200" dirty="0" smtClean="0"/>
              <a:t>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4323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Pavilion\Desktop\New folder (3)\IMG_20180213_1202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vilion\Desktop\New folder (3)\IMG_20180213_1205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514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Maškare su završile.</a:t>
            </a:r>
            <a:br>
              <a:rPr lang="hr-HR" dirty="0" smtClean="0"/>
            </a:br>
            <a:r>
              <a:rPr lang="hr-HR" dirty="0" smtClean="0"/>
              <a:t>Maskirat ćemo se ponovno sljedeće godine.</a:t>
            </a:r>
            <a:endParaRPr lang="hr-HR" dirty="0"/>
          </a:p>
        </p:txBody>
      </p:sp>
      <p:pic>
        <p:nvPicPr>
          <p:cNvPr id="8194" name="Picture 2" descr="C:\Users\Pavilion\Desktop\New folder (3)\IMG_20180213_120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vilion\Desktop\New folder (3)\IMG_20180213_1204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Izvješće o maskenbalu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hr-HR" sz="1600" dirty="0" smtClean="0"/>
              <a:t>Dana </a:t>
            </a:r>
            <a:r>
              <a:rPr lang="hr-HR" sz="1600" dirty="0" err="1" smtClean="0"/>
              <a:t>13</a:t>
            </a:r>
            <a:r>
              <a:rPr lang="hr-HR" sz="1600" dirty="0" smtClean="0"/>
              <a:t>. veljače </a:t>
            </a:r>
            <a:r>
              <a:rPr lang="hr-HR" sz="1600" dirty="0" err="1" smtClean="0"/>
              <a:t>2018</a:t>
            </a:r>
            <a:r>
              <a:rPr lang="hr-HR" sz="1600" dirty="0" smtClean="0"/>
              <a:t>. godine u Osnovnoj školi </a:t>
            </a:r>
            <a:r>
              <a:rPr lang="hr-HR" sz="1600" dirty="0" err="1" smtClean="0"/>
              <a:t>Tituša</a:t>
            </a:r>
            <a:r>
              <a:rPr lang="hr-HR" sz="1600" dirty="0" smtClean="0"/>
              <a:t> Brezovačkog održale su se maškare. </a:t>
            </a:r>
          </a:p>
          <a:p>
            <a:pPr marL="0" indent="0" algn="just">
              <a:buNone/>
            </a:pPr>
            <a:r>
              <a:rPr lang="hr-HR" sz="1600" dirty="0" smtClean="0"/>
              <a:t>Za maškare smo se pripremali tjedan dana. Moja obitelj i ja smo cijelo vrijeme tražili nešto staro što nam može pomoći sa kostimom. Našli smo staru opremu za šminkanje, krzneni prsluk s uzorkom jaguara i </a:t>
            </a:r>
            <a:r>
              <a:rPr lang="hr-HR" sz="1600" dirty="0" err="1" smtClean="0"/>
              <a:t>rajf</a:t>
            </a:r>
            <a:r>
              <a:rPr lang="hr-HR" sz="1600" dirty="0" smtClean="0"/>
              <a:t> moje sestre. Uzeli smo malo kartona, izrezali oblik ušiju i </a:t>
            </a:r>
            <a:r>
              <a:rPr lang="hr-HR" sz="1600" dirty="0" err="1" smtClean="0"/>
              <a:t>obojali</a:t>
            </a:r>
            <a:r>
              <a:rPr lang="hr-HR" sz="1600" dirty="0" smtClean="0"/>
              <a:t> ih. Gotove uši nalijepili smo na </a:t>
            </a:r>
            <a:r>
              <a:rPr lang="hr-HR" sz="1600" dirty="0" err="1" smtClean="0"/>
              <a:t>rajf</a:t>
            </a:r>
            <a:r>
              <a:rPr lang="hr-HR" sz="1600" dirty="0" smtClean="0"/>
              <a:t>. Mama mi je pokazala kako ću se našminkati. Napokon je došao dan maškara. Svi smo jedva čekali </a:t>
            </a:r>
            <a:r>
              <a:rPr lang="hr-HR" sz="1600" dirty="0" err="1" smtClean="0"/>
              <a:t>10</a:t>
            </a:r>
            <a:r>
              <a:rPr lang="hr-HR" sz="1600" dirty="0" smtClean="0"/>
              <a:t>,</a:t>
            </a:r>
            <a:r>
              <a:rPr lang="hr-HR" sz="1600" dirty="0" err="1" smtClean="0"/>
              <a:t>40</a:t>
            </a:r>
            <a:r>
              <a:rPr lang="hr-HR" sz="1600" dirty="0" smtClean="0"/>
              <a:t>, vrijeme kada počinje festival. Otvorila su se vrata škole i ušli smo u dvoranu gdje je sve bilo puno učenika nižih razreda. </a:t>
            </a:r>
          </a:p>
          <a:p>
            <a:pPr marL="0" indent="0" algn="just">
              <a:buNone/>
            </a:pPr>
            <a:r>
              <a:rPr lang="hr-HR" sz="1600" dirty="0" smtClean="0"/>
              <a:t>Plesali smo, zabavljali se i igrali. Na kraju smo se slikali. Bilo je jako lijepo.</a:t>
            </a:r>
          </a:p>
          <a:p>
            <a:pPr marL="0" indent="0">
              <a:buNone/>
            </a:pPr>
            <a:r>
              <a:rPr lang="hr-HR" sz="1600" dirty="0"/>
              <a:t> </a:t>
            </a:r>
            <a:r>
              <a:rPr lang="hr-HR" sz="1600" dirty="0" smtClean="0"/>
              <a:t>                                            Niko </a:t>
            </a:r>
            <a:r>
              <a:rPr lang="hr-HR" sz="1600" dirty="0" err="1" smtClean="0"/>
              <a:t>Savović</a:t>
            </a:r>
            <a:r>
              <a:rPr lang="hr-HR" sz="1600" dirty="0" smtClean="0"/>
              <a:t>                       </a:t>
            </a:r>
            <a:endParaRPr lang="hr-HR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sz="1600" dirty="0" smtClean="0"/>
              <a:t>U utorak, </a:t>
            </a:r>
            <a:r>
              <a:rPr lang="hr-HR" sz="1600" dirty="0" err="1" smtClean="0"/>
              <a:t>13</a:t>
            </a:r>
            <a:r>
              <a:rPr lang="hr-HR" sz="1600" dirty="0" smtClean="0"/>
              <a:t>. veljače </a:t>
            </a:r>
            <a:r>
              <a:rPr lang="hr-HR" sz="1600" dirty="0" err="1" smtClean="0"/>
              <a:t>2018</a:t>
            </a:r>
            <a:r>
              <a:rPr lang="hr-HR" sz="1600" dirty="0" smtClean="0"/>
              <a:t>. bio je maskenbal u Osnovnoj školi </a:t>
            </a:r>
            <a:r>
              <a:rPr lang="hr-HR" sz="1600" dirty="0" err="1" smtClean="0"/>
              <a:t>Tituša</a:t>
            </a:r>
            <a:r>
              <a:rPr lang="hr-HR" sz="1600" dirty="0" smtClean="0"/>
              <a:t> Brezovačkog. Svaka maska je bila lijepa na svoj način. </a:t>
            </a:r>
          </a:p>
          <a:p>
            <a:pPr marL="0" indent="0" algn="just">
              <a:buNone/>
            </a:pPr>
            <a:r>
              <a:rPr lang="hr-HR" sz="1600" dirty="0" smtClean="0"/>
              <a:t>U našem razredu dogovorili smo se da ćemo biti razne životinje. To smo se dogovorili čak tjedan dana ranije. Ja sam odlučila biti zec. Mama i ja smo zajedno kupile uši, </a:t>
            </a:r>
            <a:r>
              <a:rPr lang="hr-HR" sz="1600" dirty="0" err="1" smtClean="0"/>
              <a:t>mašnicu</a:t>
            </a:r>
            <a:r>
              <a:rPr lang="hr-HR" sz="1600" dirty="0" smtClean="0"/>
              <a:t> i repić za zeca. Zajedno smo </a:t>
            </a:r>
            <a:r>
              <a:rPr lang="hr-HR" sz="1600" dirty="0" err="1" smtClean="0"/>
              <a:t>iskombinirale</a:t>
            </a:r>
            <a:r>
              <a:rPr lang="hr-HR" sz="1600" dirty="0" smtClean="0"/>
              <a:t> odjeću za moj kostim. </a:t>
            </a:r>
          </a:p>
          <a:p>
            <a:pPr marL="0" indent="0" algn="just">
              <a:buNone/>
            </a:pPr>
            <a:r>
              <a:rPr lang="hr-HR" sz="1600" dirty="0" smtClean="0"/>
              <a:t>Na dan maskenbala svi niži razredi bili su u dvorani. Prvo smo pojedinačno po razredima pokazivali svoje maske, a onda smo plesali. Nakon plesa, razredi koji su htjeli, mogli su se slikati. Poslije maskenbala, na nastavi, mogli smo i dalje biti zamaskirani jer je taj dan poseban i zabavan. To smo radili jer smo se taj dan htjeli zabaviti i biti zajedno. </a:t>
            </a:r>
          </a:p>
          <a:p>
            <a:pPr marL="0" indent="0" algn="just">
              <a:buNone/>
            </a:pPr>
            <a:r>
              <a:rPr lang="hr-HR" sz="1600" dirty="0" smtClean="0"/>
              <a:t>Bilo nam je lijepo i zabavno. Volim maskenbal!</a:t>
            </a:r>
          </a:p>
          <a:p>
            <a:pPr marL="0" indent="0">
              <a:buNone/>
            </a:pPr>
            <a:r>
              <a:rPr lang="hr-HR" sz="1600" dirty="0"/>
              <a:t> </a:t>
            </a:r>
            <a:r>
              <a:rPr lang="hr-HR" sz="1600" dirty="0" smtClean="0"/>
              <a:t>                                                     Dora Kukec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1058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832" y="764704"/>
            <a:ext cx="3024336" cy="3096344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Maskenbal može početi!</a:t>
            </a:r>
            <a:endParaRPr lang="hr-HR" sz="3200" b="1" dirty="0"/>
          </a:p>
        </p:txBody>
      </p:sp>
      <p:pic>
        <p:nvPicPr>
          <p:cNvPr id="1026" name="Picture 2" descr="C:\Users\Pavilion\Desktop\New folder (3)\IMG_20180213_1052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292902" cy="30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ilion\Desktop\New folder (3)\IMG_20180213_1052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36712"/>
            <a:ext cx="2302036" cy="306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1099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0908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55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Predstavljanje maski</a:t>
            </a:r>
            <a:endParaRPr lang="hr-HR" sz="3200" dirty="0"/>
          </a:p>
        </p:txBody>
      </p:sp>
      <p:pic>
        <p:nvPicPr>
          <p:cNvPr id="2052" name="Picture 4" descr="C:\Users\Pavilion\Desktop\New folder (3)\IMG_20180213_111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2184890" cy="2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vilion\Desktop\New folder (3)\IMG_20180213_1121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823882"/>
            <a:ext cx="2203897" cy="293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3"/>
            <a:ext cx="2187576" cy="291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3"/>
            <a:ext cx="2203897" cy="29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8636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63" y="3797205"/>
            <a:ext cx="2169193" cy="28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1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Ples i zabava</a:t>
            </a:r>
            <a:endParaRPr lang="hr-HR" sz="3200" dirty="0"/>
          </a:p>
        </p:txBody>
      </p:sp>
      <p:pic>
        <p:nvPicPr>
          <p:cNvPr id="1026" name="Picture 2" descr="C:\Users\Pavilion\Desktop\New folder (3)\IMG_20180213_112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7" y="764704"/>
            <a:ext cx="2208560" cy="294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vilion\Desktop\New folder (3)\IMG_20180213_1125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98" y="764704"/>
            <a:ext cx="2130415" cy="284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823048"/>
            <a:ext cx="2216061" cy="295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21" y="3823048"/>
            <a:ext cx="2106040" cy="280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73" y="3823048"/>
            <a:ext cx="2103640" cy="280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Zajedničko fotografiranje</a:t>
            </a:r>
            <a:endParaRPr lang="hr-HR" sz="3200" dirty="0"/>
          </a:p>
        </p:txBody>
      </p:sp>
      <p:pic>
        <p:nvPicPr>
          <p:cNvPr id="2054" name="Picture 6" descr="C:\Users\Pavilion\Desktop\New folder (3)\IMG_20180213_113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avilion\Desktop\New folder (3)\IMG_20180213_113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7463"/>
            <a:ext cx="404177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9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sad … poziranje!</a:t>
            </a:r>
            <a:endParaRPr lang="hr-HR" dirty="0"/>
          </a:p>
        </p:txBody>
      </p:sp>
      <p:pic>
        <p:nvPicPr>
          <p:cNvPr id="3075" name="Picture 3" descr="C:\Users\Pavilion\Desktop\New folder (3)\IMG_20180213_1157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vilion\Desktop\New folder (3)\IMG_20180213_1158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2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Pavilion\Desktop\New folder (3)\IMG_20180213_1158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vilion\Desktop\New folder (3)\IMG_20180213_1159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Pavilion\Desktop\New folder (3)\IMG_20180213_115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vilion\Desktop\New folder (3)\IMG_20180213_12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8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Pavilion\Desktop\New folder (3)\IMG_20180213_120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vilion\Desktop\New folder (3)\IMG_20180213_120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4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97</TotalTime>
  <Words>338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tema</vt:lpstr>
      <vt:lpstr>I ove godine obilježili smo fašnik u našoj školi. Učenici nižih razreda okupili su se u sportskoj dvorani maskirani u vesele, šarene i zanimljive maske. Pogledajte kako su se proveli cekači, a prezentacija cijelog fašnika nalazi se na web stranici škole.  13. veljače 2018.</vt:lpstr>
      <vt:lpstr>Maskenbal može početi!</vt:lpstr>
      <vt:lpstr>Predstavljanje maski</vt:lpstr>
      <vt:lpstr>Ples i zabava</vt:lpstr>
      <vt:lpstr>Zajedničko fotografiranje</vt:lpstr>
      <vt:lpstr>A sad … poziranje!</vt:lpstr>
      <vt:lpstr>PowerPoint Presentation</vt:lpstr>
      <vt:lpstr>PowerPoint Presentation</vt:lpstr>
      <vt:lpstr>PowerPoint Presentation</vt:lpstr>
      <vt:lpstr>PowerPoint Presentation</vt:lpstr>
      <vt:lpstr>Maškare su završile. Maskirat ćemo se ponovno sljedeće godine.</vt:lpstr>
      <vt:lpstr>Izvješće o maskenbalu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Maskenbal može početi!</dc:title>
  <dc:creator>Pavilion</dc:creator>
  <cp:lastModifiedBy>Pavilion</cp:lastModifiedBy>
  <cp:revision>9</cp:revision>
  <dcterms:created xsi:type="dcterms:W3CDTF">2018-02-18T08:19:02Z</dcterms:created>
  <dcterms:modified xsi:type="dcterms:W3CDTF">2018-02-18T13:55:51Z</dcterms:modified>
</cp:coreProperties>
</file>